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4"/>
    <p:restoredTop sz="94719"/>
  </p:normalViewPr>
  <p:slideViewPr>
    <p:cSldViewPr snapToGrid="0" snapToObjects="1">
      <p:cViewPr varScale="1">
        <p:scale>
          <a:sx n="127" d="100"/>
          <a:sy n="127" d="100"/>
        </p:scale>
        <p:origin x="5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41057-9E5F-B94A-960A-209E1454FD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512087"/>
            <a:ext cx="4655005" cy="997875"/>
          </a:xfrm>
        </p:spPr>
        <p:txBody>
          <a:bodyPr>
            <a:noAutofit/>
          </a:bodyPr>
          <a:lstStyle/>
          <a:p>
            <a:r>
              <a:rPr lang="en-US" sz="8000" dirty="0"/>
              <a:t>Angular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E20500-8C04-D64C-A1B3-A86DE808F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5" y="3602038"/>
            <a:ext cx="2695576" cy="718753"/>
          </a:xfrm>
        </p:spPr>
        <p:txBody>
          <a:bodyPr>
            <a:normAutofit/>
          </a:bodyPr>
          <a:lstStyle/>
          <a:p>
            <a:r>
              <a:rPr lang="en-US" sz="3200" dirty="0"/>
              <a:t>Isabel Ho li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11B2AB-8680-DC49-8649-E8F61841E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205" y="1232140"/>
            <a:ext cx="4739795" cy="473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023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D504D-1555-C94E-A0B8-3C34F12C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angular?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5BBD9-A77F-3748-9DBD-50EB2679F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a JavaScript framework for developing front end application used for building single-page web apps. Developers also use it to create animated menus for HTML web pages.</a:t>
            </a:r>
          </a:p>
        </p:txBody>
      </p:sp>
    </p:spTree>
    <p:extLst>
      <p:ext uri="{BB962C8B-B14F-4D97-AF65-F5344CB8AC3E}">
        <p14:creationId xmlns:p14="http://schemas.microsoft.com/office/powerpoint/2010/main" val="1805006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50954-8633-774B-A151-CF2818E1C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to learn in Angular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3344C-308C-F44C-BD26-9EC7A0B27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Components</a:t>
            </a:r>
          </a:p>
          <a:p>
            <a:r>
              <a:rPr lang="en-US" dirty="0"/>
              <a:t>Pipes– inbuilt and custom pipes: They are a simple way to transform values in an </a:t>
            </a:r>
            <a:r>
              <a:rPr lang="en-US" b="1" dirty="0"/>
              <a:t>Angular </a:t>
            </a:r>
            <a:r>
              <a:rPr lang="en-US" dirty="0"/>
              <a:t>template. There are some built in </a:t>
            </a:r>
            <a:r>
              <a:rPr lang="en-US" b="1" dirty="0"/>
              <a:t>pipes</a:t>
            </a:r>
            <a:r>
              <a:rPr lang="en-US" dirty="0"/>
              <a:t>, but you can also build your own </a:t>
            </a:r>
            <a:r>
              <a:rPr lang="en-US" b="1" dirty="0"/>
              <a:t>pipes</a:t>
            </a:r>
            <a:r>
              <a:rPr lang="en-US" dirty="0"/>
              <a:t>. A </a:t>
            </a:r>
            <a:r>
              <a:rPr lang="en-US" b="1" dirty="0"/>
              <a:t>pipe</a:t>
            </a:r>
            <a:r>
              <a:rPr lang="en-US" dirty="0"/>
              <a:t> takes in a value or values and then returns a value</a:t>
            </a:r>
          </a:p>
          <a:p>
            <a:r>
              <a:rPr lang="en-US" dirty="0"/>
              <a:t>Routing:  is a core part of the Angular platform. It enables developers to build Single Page Applications with multiple views and allow navigation between these views.</a:t>
            </a:r>
          </a:p>
          <a:p>
            <a:r>
              <a:rPr lang="en-US" dirty="0"/>
              <a:t>Two-way data binding: is the synchronization between the model and the view. When </a:t>
            </a:r>
            <a:r>
              <a:rPr lang="en-US" b="1" dirty="0"/>
              <a:t>data</a:t>
            </a:r>
            <a:r>
              <a:rPr lang="en-US" dirty="0"/>
              <a:t> in the model changes, the view reflects the change, and when </a:t>
            </a:r>
            <a:r>
              <a:rPr lang="en-US" b="1" dirty="0"/>
              <a:t>data</a:t>
            </a:r>
            <a:r>
              <a:rPr lang="en-US" dirty="0"/>
              <a:t> in the view changes, the model is updated as well.</a:t>
            </a:r>
          </a:p>
          <a:p>
            <a:r>
              <a:rPr lang="en-US" dirty="0"/>
              <a:t>Directives</a:t>
            </a:r>
          </a:p>
          <a:p>
            <a:r>
              <a:rPr lang="en-US" dirty="0"/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729077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F2A02-085E-F54B-9161-036440E51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pipes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63DCF-83E2-5C4A-BD30-C9F5D0AEB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Lowercasepipe</a:t>
            </a:r>
            <a:endParaRPr lang="en-US" dirty="0"/>
          </a:p>
          <a:p>
            <a:r>
              <a:rPr lang="en-US" dirty="0" err="1"/>
              <a:t>Uppercasepipe</a:t>
            </a:r>
            <a:endParaRPr lang="en-US" dirty="0"/>
          </a:p>
          <a:p>
            <a:r>
              <a:rPr lang="en-US" dirty="0" err="1"/>
              <a:t>Datepipe</a:t>
            </a:r>
            <a:endParaRPr lang="en-US" dirty="0"/>
          </a:p>
          <a:p>
            <a:r>
              <a:rPr lang="en-US" dirty="0" err="1"/>
              <a:t>Currencypipe</a:t>
            </a:r>
            <a:endParaRPr lang="en-US" dirty="0"/>
          </a:p>
          <a:p>
            <a:r>
              <a:rPr lang="en-US" dirty="0" err="1"/>
              <a:t>Jsonpipe</a:t>
            </a:r>
            <a:endParaRPr lang="en-US" dirty="0"/>
          </a:p>
          <a:p>
            <a:r>
              <a:rPr lang="en-US" dirty="0" err="1"/>
              <a:t>Percentpipe</a:t>
            </a:r>
            <a:endParaRPr lang="en-US" dirty="0"/>
          </a:p>
          <a:p>
            <a:r>
              <a:rPr lang="en-US" dirty="0" err="1"/>
              <a:t>Decimalpipe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208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91E14-54BF-A146-9035-95B13E074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267" y="1194410"/>
            <a:ext cx="10213225" cy="4181458"/>
          </a:xfrm>
        </p:spPr>
        <p:txBody>
          <a:bodyPr>
            <a:noAutofit/>
          </a:bodyPr>
          <a:lstStyle/>
          <a:p>
            <a:r>
              <a:rPr lang="en-US" sz="2200" dirty="0" err="1"/>
              <a:t>ngModel</a:t>
            </a:r>
            <a:r>
              <a:rPr lang="en-US" sz="2200" dirty="0"/>
              <a:t> = is a framework that is used to bind the data in your </a:t>
            </a:r>
            <a:r>
              <a:rPr lang="en-US" sz="2200" b="1" dirty="0"/>
              <a:t>model</a:t>
            </a:r>
            <a:r>
              <a:rPr lang="en-US" sz="2200" dirty="0"/>
              <a:t> to the view presented to the user. The </a:t>
            </a:r>
            <a:r>
              <a:rPr lang="en-US" sz="2200" b="1" dirty="0"/>
              <a:t>ng</a:t>
            </a:r>
            <a:r>
              <a:rPr lang="en-US" sz="2200" dirty="0"/>
              <a:t>-</a:t>
            </a:r>
            <a:r>
              <a:rPr lang="en-US" sz="2200" b="1" dirty="0"/>
              <a:t>model</a:t>
            </a:r>
            <a:r>
              <a:rPr lang="en-US" sz="2200" dirty="0"/>
              <a:t> attribute is used for, Binding controls such as input, text area and selects in the view into the </a:t>
            </a:r>
            <a:r>
              <a:rPr lang="en-US" sz="2200" b="1" dirty="0"/>
              <a:t>model</a:t>
            </a:r>
            <a:r>
              <a:rPr lang="en-US" sz="2200" dirty="0"/>
              <a:t>.</a:t>
            </a:r>
          </a:p>
          <a:p>
            <a:r>
              <a:rPr lang="en-US" sz="2200" dirty="0" err="1"/>
              <a:t>RouterOutlet</a:t>
            </a:r>
            <a:r>
              <a:rPr lang="en-US" sz="2200" dirty="0"/>
              <a:t> = is a directive from the </a:t>
            </a:r>
            <a:r>
              <a:rPr lang="en-US" sz="2200" b="1" dirty="0"/>
              <a:t>router </a:t>
            </a:r>
            <a:r>
              <a:rPr lang="en-US" sz="2200" dirty="0"/>
              <a:t>library that is used like a component. It acts as a placeholder that marks the spot in the template where the </a:t>
            </a:r>
            <a:r>
              <a:rPr lang="en-US" sz="2200" b="1" dirty="0"/>
              <a:t>router</a:t>
            </a:r>
            <a:r>
              <a:rPr lang="en-US" sz="2200" dirty="0"/>
              <a:t> should display the components for that </a:t>
            </a:r>
            <a:r>
              <a:rPr lang="en-US" sz="2200" b="1" dirty="0"/>
              <a:t>outlet</a:t>
            </a:r>
          </a:p>
          <a:p>
            <a:r>
              <a:rPr lang="en-US" sz="2200" b="1" dirty="0"/>
              <a:t>Build-in pipes: </a:t>
            </a:r>
            <a:r>
              <a:rPr lang="en-US" sz="2200" dirty="0"/>
              <a:t>Angular comes with a stock of pipes such as DatePipe, UpperCasePipe, LowerCasePipe, CurrencyPipe, and PercentPipe. They are all available for use in any template</a:t>
            </a:r>
          </a:p>
        </p:txBody>
      </p:sp>
    </p:spTree>
    <p:extLst>
      <p:ext uri="{BB962C8B-B14F-4D97-AF65-F5344CB8AC3E}">
        <p14:creationId xmlns:p14="http://schemas.microsoft.com/office/powerpoint/2010/main" val="3764092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FC41E-0013-8347-926A-039DC8F4B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component files and pipes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0EE49-0100-2B4E-8B5A-500FAA724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ng g component ‘name of component’</a:t>
            </a:r>
          </a:p>
          <a:p>
            <a:r>
              <a:rPr lang="en-US" dirty="0"/>
              <a:t>ng g pipe ‘name of pipe’</a:t>
            </a:r>
          </a:p>
        </p:txBody>
      </p:sp>
    </p:spTree>
    <p:extLst>
      <p:ext uri="{BB962C8B-B14F-4D97-AF65-F5344CB8AC3E}">
        <p14:creationId xmlns:p14="http://schemas.microsoft.com/office/powerpoint/2010/main" val="7522427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2970</TotalTime>
  <Words>101</Words>
  <Application>Microsoft Macintosh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Tw Cen MT</vt:lpstr>
      <vt:lpstr>Circuit</vt:lpstr>
      <vt:lpstr>Angular</vt:lpstr>
      <vt:lpstr>What is angular?</vt:lpstr>
      <vt:lpstr>Topics to learn in Angular</vt:lpstr>
      <vt:lpstr>Built-in pipes</vt:lpstr>
      <vt:lpstr>PowerPoint Presentation</vt:lpstr>
      <vt:lpstr>Create component files and pipes file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</dc:title>
  <dc:creator>Isabel Waiman Ho Li</dc:creator>
  <cp:lastModifiedBy>Isabel Waiman Ho Li</cp:lastModifiedBy>
  <cp:revision>9</cp:revision>
  <dcterms:created xsi:type="dcterms:W3CDTF">2019-04-26T12:44:57Z</dcterms:created>
  <dcterms:modified xsi:type="dcterms:W3CDTF">2019-04-29T18:05:43Z</dcterms:modified>
</cp:coreProperties>
</file>

<file path=docProps/thumbnail.jpeg>
</file>